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70" r:id="rId5"/>
    <p:sldId id="273" r:id="rId6"/>
    <p:sldId id="257" r:id="rId7"/>
    <p:sldId id="258" r:id="rId8"/>
    <p:sldId id="272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175"/>
            <a:ext cx="122047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125538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351088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8351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b="1" dirty="0">
                <a:solidFill>
                  <a:schemeClr val="tx1"/>
                </a:solidFill>
                <a:cs typeface="+mj-lt"/>
              </a:rPr>
              <a:t>AR_DETECTION ALGORITHM  </a:t>
            </a:r>
            <a:r>
              <a:rPr lang="en-IN" altLang="en-US" sz="4400" b="1" dirty="0">
                <a:solidFill>
                  <a:schemeClr val="tx1"/>
                </a:solidFill>
                <a:cs typeface="+mj-lt"/>
              </a:rPr>
              <a:t>RESULTS</a:t>
            </a:r>
            <a:endParaRPr lang="en-IN" altLang="en-US" b="1" dirty="0">
              <a:solidFill>
                <a:schemeClr val="tx1"/>
              </a:solidFill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7611" y="2351088"/>
            <a:ext cx="9218083" cy="1752600"/>
          </a:xfrm>
        </p:spPr>
        <p:txBody>
          <a:bodyPr/>
          <a:lstStyle/>
          <a:p>
            <a:r>
              <a:rPr lang="en-IN" altLang="en-US"/>
              <a:t> </a:t>
            </a:r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Date: 20th June 2024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59535"/>
            <a:ext cx="5766435" cy="49530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66435" y="1359535"/>
            <a:ext cx="614934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OBJECTIVE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 To process ERA5 reanalysis data to identify Atmospheric Rivers (ARs)</a:t>
            </a:r>
            <a:endParaRPr lang="en-US" altLang="en-US"/>
          </a:p>
          <a:p>
            <a:r>
              <a:rPr lang="en-US" altLang="en-US"/>
              <a:t>Use Integrated Vapor Transport (IVT) to quantify and detect AR events</a:t>
            </a:r>
            <a:endParaRPr lang="en-US" altLang="en-US"/>
          </a:p>
          <a:p>
            <a:r>
              <a:rPr lang="en-US" altLang="en-US"/>
              <a:t> Calculate daily mean IVT and apply thresholds and conditions for detection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Input Data and Directori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9780" y="1263650"/>
            <a:ext cx="10801985" cy="5683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Important Formulae used(IVT Calculation)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WhatsApp Image 2025-05-22 at 1.17.40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760" y="4740275"/>
            <a:ext cx="5248275" cy="1090930"/>
          </a:xfrm>
          <a:prstGeom prst="rect">
            <a:avLst/>
          </a:prstGeom>
        </p:spPr>
      </p:pic>
      <p:pic>
        <p:nvPicPr>
          <p:cNvPr id="5" name="Picture 4" descr="WhatsApp Image 2025-05-22 at 1.17.0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3099435"/>
            <a:ext cx="5248275" cy="1111250"/>
          </a:xfrm>
          <a:prstGeom prst="rect">
            <a:avLst/>
          </a:prstGeom>
        </p:spPr>
      </p:pic>
      <p:pic>
        <p:nvPicPr>
          <p:cNvPr id="6" name="Picture 5" descr="WhatsApp Image 2025-05-22 at 1.16.4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" y="1533525"/>
            <a:ext cx="5248275" cy="1221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Date: 20th August 2018(AR Object 1)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" y="1500505"/>
            <a:ext cx="5740400" cy="5207000"/>
          </a:xfrm>
          <a:prstGeom prst="rect">
            <a:avLst/>
          </a:prstGeom>
        </p:spPr>
      </p:pic>
      <p:pic>
        <p:nvPicPr>
          <p:cNvPr id="4" name="Picture 3" descr="WhatsApp Image 2025-05-22 at 1.39.15 P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1500505"/>
            <a:ext cx="6246495" cy="5357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Date: 20th August 2018 (AR Object2)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286510"/>
            <a:ext cx="5766435" cy="4953000"/>
          </a:xfrm>
          <a:prstGeom prst="rect">
            <a:avLst/>
          </a:prstGeom>
        </p:spPr>
      </p:pic>
      <p:pic>
        <p:nvPicPr>
          <p:cNvPr id="3" name="Picture 2" descr="WhatsApp Image 2025-05-22 at 1.39.15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285875"/>
            <a:ext cx="6284595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WhatsApp Image 2025-05-22 at 12.40.13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74750"/>
            <a:ext cx="5544820" cy="4953000"/>
          </a:xfrm>
          <a:prstGeom prst="rect">
            <a:avLst/>
          </a:prstGeom>
        </p:spPr>
      </p:pic>
      <p:pic>
        <p:nvPicPr>
          <p:cNvPr id="5" name="Picture 4" descr="iwv_day_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20" y="1174750"/>
            <a:ext cx="5920740" cy="4953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Date: 31st May 2024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780" y="1498600"/>
            <a:ext cx="5766435" cy="49530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02935" y="1498600"/>
            <a:ext cx="587946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Date: 1st June 2024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267460"/>
            <a:ext cx="5766435" cy="49530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66435" y="1267460"/>
            <a:ext cx="6046470" cy="4627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WPS Presentation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Arial Unicode MS</vt:lpstr>
      <vt:lpstr>Calibri</vt:lpstr>
      <vt:lpstr>Data Pie Charts</vt:lpstr>
      <vt:lpstr>AR_DETECTION ALGORITHM  RESULTS</vt:lpstr>
      <vt:lpstr>PowerPoint 演示文稿</vt:lpstr>
      <vt:lpstr>PowerPoint 演示文稿</vt:lpstr>
      <vt:lpstr>PowerPoint 演示文稿</vt:lpstr>
      <vt:lpstr>Date: 20th August 2018(AR Object 1)</vt:lpstr>
      <vt:lpstr>Date: 20th August 2018 (AR Object2)</vt:lpstr>
      <vt:lpstr>PowerPoint 演示文稿</vt:lpstr>
      <vt:lpstr>Date: 31st May 2024</vt:lpstr>
      <vt:lpstr>Date: 1st June 2024</vt:lpstr>
      <vt:lpstr>Date: 20th June 2024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AR_DETECTION ALGORITHM  RESULTS</dc:title>
  <dc:creator/>
  <cp:lastModifiedBy>patti</cp:lastModifiedBy>
  <cp:revision>8</cp:revision>
  <dcterms:created xsi:type="dcterms:W3CDTF">2025-05-19T09:28:00Z</dcterms:created>
  <dcterms:modified xsi:type="dcterms:W3CDTF">2025-05-22T09:00:26Z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CCDB49E0D768478AB92D3A21EF05719F_13</vt:lpwstr>
  </property>
  <property fmtid="{D5CDD505-2E9C-101B-9397-08002B2CF9AE}" pid="3" name="KSOProductBuildVer">
    <vt:lpwstr>1033-12.2.0.21179</vt:lpwstr>
  </property>
</Properties>
</file>